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9.jpeg" ContentType="image/jpeg"/>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Lst>
  <p:sldSz cx="10080625" cy="567055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4" name="PlaceHolder 2"/>
          <p:cNvSpPr>
            <a:spLocks noGrp="1"/>
          </p:cNvSpPr>
          <p:nvPr>
            <p:ph type="body"/>
          </p:nvPr>
        </p:nvSpPr>
        <p:spPr>
          <a:xfrm>
            <a:off x="504000" y="1326600"/>
            <a:ext cx="9071640" cy="1568160"/>
          </a:xfrm>
          <a:prstGeom prst="rect">
            <a:avLst/>
          </a:prstGeom>
        </p:spPr>
        <p:txBody>
          <a:bodyPr lIns="0" rIns="0" tIns="0" bIns="0">
            <a:normAutofit/>
          </a:bodyPr>
          <a:p>
            <a:endParaRPr b="0" lang="en-US" sz="3200" spc="-1" strike="noStrike">
              <a:latin typeface="Arial Narrow"/>
            </a:endParaRPr>
          </a:p>
        </p:txBody>
      </p:sp>
      <p:sp>
        <p:nvSpPr>
          <p:cNvPr id="25" name="PlaceHolder 3"/>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7"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2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29"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
        <p:nvSpPr>
          <p:cNvPr id="30" name="PlaceHolder 5"/>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Narrow"/>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Narrow"/>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Narrow"/>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Narrow"/>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Narrow"/>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4"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6" name="PlaceHolder 2"/>
          <p:cNvSpPr>
            <a:spLocks noGrp="1"/>
          </p:cNvSpPr>
          <p:nvPr>
            <p:ph type="body"/>
          </p:nvPr>
        </p:nvSpPr>
        <p:spPr>
          <a:xfrm>
            <a:off x="504000" y="1326600"/>
            <a:ext cx="907164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8"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49"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1"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3"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54"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
        <p:nvSpPr>
          <p:cNvPr id="55"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3"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7"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5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59" name="PlaceHolder 4"/>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1"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62"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63" name="PlaceHolder 4"/>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5" name="PlaceHolder 2"/>
          <p:cNvSpPr>
            <a:spLocks noGrp="1"/>
          </p:cNvSpPr>
          <p:nvPr>
            <p:ph type="body"/>
          </p:nvPr>
        </p:nvSpPr>
        <p:spPr>
          <a:xfrm>
            <a:off x="504000" y="1326600"/>
            <a:ext cx="9071640" cy="1568160"/>
          </a:xfrm>
          <a:prstGeom prst="rect">
            <a:avLst/>
          </a:prstGeom>
        </p:spPr>
        <p:txBody>
          <a:bodyPr lIns="0" rIns="0" tIns="0" bIns="0">
            <a:normAutofit/>
          </a:bodyPr>
          <a:p>
            <a:endParaRPr b="0" lang="en-US" sz="3200" spc="-1" strike="noStrike">
              <a:latin typeface="Arial Narrow"/>
            </a:endParaRPr>
          </a:p>
        </p:txBody>
      </p:sp>
      <p:sp>
        <p:nvSpPr>
          <p:cNvPr id="66" name="PlaceHolder 3"/>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8"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69"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70"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
        <p:nvSpPr>
          <p:cNvPr id="71" name="PlaceHolder 5"/>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73"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Narrow"/>
            </a:endParaRPr>
          </a:p>
        </p:txBody>
      </p:sp>
      <p:sp>
        <p:nvSpPr>
          <p:cNvPr id="74"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Narrow"/>
            </a:endParaRPr>
          </a:p>
        </p:txBody>
      </p:sp>
      <p:sp>
        <p:nvSpPr>
          <p:cNvPr id="75"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Narrow"/>
            </a:endParaRPr>
          </a:p>
        </p:txBody>
      </p:sp>
      <p:sp>
        <p:nvSpPr>
          <p:cNvPr id="76"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Narrow"/>
            </a:endParaRPr>
          </a:p>
        </p:txBody>
      </p:sp>
      <p:sp>
        <p:nvSpPr>
          <p:cNvPr id="77"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Narrow"/>
            </a:endParaRPr>
          </a:p>
        </p:txBody>
      </p:sp>
      <p:sp>
        <p:nvSpPr>
          <p:cNvPr id="78"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 name="PlaceHolder 2"/>
          <p:cNvSpPr>
            <a:spLocks noGrp="1"/>
          </p:cNvSpPr>
          <p:nvPr>
            <p:ph type="body"/>
          </p:nvPr>
        </p:nvSpPr>
        <p:spPr>
          <a:xfrm>
            <a:off x="504000" y="1326600"/>
            <a:ext cx="907164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7"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8"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12"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13"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
        <p:nvSpPr>
          <p:cNvPr id="14"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16"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17"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18" name="PlaceHolder 4"/>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0"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21"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22" name="PlaceHolder 4"/>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640" cy="946440"/>
          </a:xfrm>
          <a:prstGeom prst="rect">
            <a:avLst/>
          </a:prstGeom>
        </p:spPr>
        <p:txBody>
          <a:bodyPr lIns="0" rIns="0" tIns="0" bIns="0" anchor="ctr"/>
          <a:p>
            <a:pPr algn="ctr"/>
            <a:r>
              <a:rPr b="0" lang="en-US" sz="4400" spc="-1" strike="noStrike" cap="small">
                <a:solidFill>
                  <a:srgbClr val="000099"/>
                </a:solidFill>
                <a:latin typeface="Arial"/>
              </a:rPr>
              <a:t>Click to edit the title text format</a:t>
            </a:r>
            <a:endParaRPr b="0" lang="en-US" sz="4400" spc="-1" strike="noStrike" cap="small">
              <a:solidFill>
                <a:srgbClr val="000099"/>
              </a:solidFill>
              <a:latin typeface="Arial"/>
            </a:endParaRPr>
          </a:p>
        </p:txBody>
      </p:sp>
      <p:sp>
        <p:nvSpPr>
          <p:cNvPr id="1" name="PlaceHolder 2"/>
          <p:cNvSpPr>
            <a:spLocks noGrp="1"/>
          </p:cNvSpPr>
          <p:nvPr>
            <p:ph type="body"/>
          </p:nvPr>
        </p:nvSpPr>
        <p:spPr>
          <a:xfrm>
            <a:off x="504000" y="1584720"/>
            <a:ext cx="9071640" cy="3288240"/>
          </a:xfrm>
          <a:prstGeom prst="rect">
            <a:avLst/>
          </a:prstGeom>
        </p:spPr>
        <p:txBody>
          <a:bodyPr lIns="0" rIns="0" tIns="0" bIns="0">
            <a:normAutofit/>
          </a:bodyPr>
          <a:p>
            <a:pPr marL="432000" indent="-324000">
              <a:spcBef>
                <a:spcPts val="1414"/>
              </a:spcBef>
              <a:buClr>
                <a:srgbClr val="000099"/>
              </a:buClr>
              <a:buSzPct val="45000"/>
              <a:buFont typeface="Wingdings" charset="2"/>
              <a:buChar char=""/>
            </a:pPr>
            <a:r>
              <a:rPr b="0" lang="en-US" sz="3200" spc="-1" strike="noStrike">
                <a:solidFill>
                  <a:srgbClr val="000099"/>
                </a:solidFill>
                <a:latin typeface="Arial Narrow"/>
              </a:rPr>
              <a:t>Click to edit the outline text format</a:t>
            </a:r>
            <a:endParaRPr b="0" lang="en-US" sz="3200" spc="-1" strike="noStrike">
              <a:solidFill>
                <a:srgbClr val="000099"/>
              </a:solidFill>
              <a:latin typeface="Arial Narrow"/>
            </a:endParaRPr>
          </a:p>
          <a:p>
            <a:pPr lvl="1" marL="864000" indent="-324000">
              <a:spcBef>
                <a:spcPts val="1134"/>
              </a:spcBef>
              <a:buClr>
                <a:srgbClr val="000099"/>
              </a:buClr>
              <a:buSzPct val="75000"/>
              <a:buFont typeface="Symbol" charset="2"/>
              <a:buChar char=""/>
            </a:pPr>
            <a:r>
              <a:rPr b="0" lang="en-US" sz="2800" spc="-1" strike="noStrike">
                <a:solidFill>
                  <a:srgbClr val="000099"/>
                </a:solidFill>
                <a:latin typeface="Arial Narrow"/>
              </a:rPr>
              <a:t>Second Outline Level</a:t>
            </a:r>
            <a:endParaRPr b="0" lang="en-US" sz="2800" spc="-1" strike="noStrike">
              <a:solidFill>
                <a:srgbClr val="000099"/>
              </a:solidFill>
              <a:latin typeface="Arial Narrow"/>
            </a:endParaRPr>
          </a:p>
          <a:p>
            <a:pPr lvl="2" marL="1296000" indent="-288000">
              <a:spcBef>
                <a:spcPts val="850"/>
              </a:spcBef>
              <a:buClr>
                <a:srgbClr val="000099"/>
              </a:buClr>
              <a:buSzPct val="45000"/>
              <a:buFont typeface="Wingdings" charset="2"/>
              <a:buChar char=""/>
            </a:pPr>
            <a:r>
              <a:rPr b="0" lang="en-US" sz="2400" spc="-1" strike="noStrike">
                <a:solidFill>
                  <a:srgbClr val="000099"/>
                </a:solidFill>
                <a:latin typeface="Arial Narrow"/>
              </a:rPr>
              <a:t>Third Outline Level</a:t>
            </a:r>
            <a:endParaRPr b="0" lang="en-US" sz="2400" spc="-1" strike="noStrike">
              <a:solidFill>
                <a:srgbClr val="000099"/>
              </a:solidFill>
              <a:latin typeface="Arial Narrow"/>
            </a:endParaRPr>
          </a:p>
          <a:p>
            <a:pPr lvl="3" marL="1728000" indent="-216000">
              <a:spcBef>
                <a:spcPts val="567"/>
              </a:spcBef>
              <a:buClr>
                <a:srgbClr val="000099"/>
              </a:buClr>
              <a:buSzPct val="75000"/>
              <a:buFont typeface="Symbol" charset="2"/>
              <a:buChar char=""/>
            </a:pPr>
            <a:r>
              <a:rPr b="0" lang="en-US" sz="2000" spc="-1" strike="noStrike">
                <a:solidFill>
                  <a:srgbClr val="000099"/>
                </a:solidFill>
                <a:latin typeface="Arial Narrow"/>
              </a:rPr>
              <a:t>Fourth Outline Level</a:t>
            </a:r>
            <a:endParaRPr b="0" lang="en-US" sz="2000" spc="-1" strike="noStrike">
              <a:solidFill>
                <a:srgbClr val="000099"/>
              </a:solidFill>
              <a:latin typeface="Arial Narrow"/>
            </a:endParaRPr>
          </a:p>
          <a:p>
            <a:pPr lvl="4" marL="2160000" indent="-216000">
              <a:spcBef>
                <a:spcPts val="283"/>
              </a:spcBef>
              <a:buClr>
                <a:srgbClr val="000099"/>
              </a:buClr>
              <a:buSzPct val="45000"/>
              <a:buFont typeface="Wingdings" charset="2"/>
              <a:buChar char=""/>
            </a:pPr>
            <a:r>
              <a:rPr b="0" lang="en-US" sz="2000" spc="-1" strike="noStrike">
                <a:solidFill>
                  <a:srgbClr val="000099"/>
                </a:solidFill>
                <a:latin typeface="Arial Narrow"/>
              </a:rPr>
              <a:t>Fifth Outline Level</a:t>
            </a:r>
            <a:endParaRPr b="0" lang="en-US" sz="2000" spc="-1" strike="noStrike">
              <a:solidFill>
                <a:srgbClr val="000099"/>
              </a:solidFill>
              <a:latin typeface="Arial Narrow"/>
            </a:endParaRPr>
          </a:p>
          <a:p>
            <a:pPr lvl="5" marL="2592000" indent="-216000">
              <a:spcBef>
                <a:spcPts val="283"/>
              </a:spcBef>
              <a:buClr>
                <a:srgbClr val="000099"/>
              </a:buClr>
              <a:buSzPct val="45000"/>
              <a:buFont typeface="Wingdings" charset="2"/>
              <a:buChar char=""/>
            </a:pPr>
            <a:r>
              <a:rPr b="0" lang="en-US" sz="2000" spc="-1" strike="noStrike">
                <a:solidFill>
                  <a:srgbClr val="000099"/>
                </a:solidFill>
                <a:latin typeface="Arial Narrow"/>
              </a:rPr>
              <a:t>Sixth Outline Level</a:t>
            </a:r>
            <a:endParaRPr b="0" lang="en-US" sz="2000" spc="-1" strike="noStrike">
              <a:solidFill>
                <a:srgbClr val="000099"/>
              </a:solidFill>
              <a:latin typeface="Arial Narrow"/>
            </a:endParaRPr>
          </a:p>
          <a:p>
            <a:pPr lvl="6" marL="3024000" indent="-216000">
              <a:spcBef>
                <a:spcPts val="283"/>
              </a:spcBef>
              <a:buClr>
                <a:srgbClr val="000099"/>
              </a:buClr>
              <a:buSzPct val="45000"/>
              <a:buFont typeface="Wingdings" charset="2"/>
              <a:buChar char=""/>
            </a:pPr>
            <a:r>
              <a:rPr b="0" lang="en-US" sz="2000" spc="-1" strike="noStrike">
                <a:solidFill>
                  <a:srgbClr val="000099"/>
                </a:solidFill>
                <a:latin typeface="Arial Narrow"/>
              </a:rPr>
              <a:t>Seventh Outline Level</a:t>
            </a:r>
            <a:endParaRPr b="0" lang="en-US" sz="2000" spc="-1" strike="noStrike">
              <a:solidFill>
                <a:srgbClr val="000099"/>
              </a:solidFill>
              <a:latin typeface="Arial Narrow"/>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1640" cy="946440"/>
          </a:xfrm>
          <a:prstGeom prst="rect">
            <a:avLst/>
          </a:prstGeom>
        </p:spPr>
        <p:txBody>
          <a:bodyPr lIns="0" rIns="0" tIns="0" bIns="0" anchor="ctr"/>
          <a:p>
            <a:pPr algn="ctr"/>
            <a:r>
              <a:rPr b="0" lang="en-US" sz="4400" spc="-1" strike="noStrike" cap="all">
                <a:latin typeface="Arial"/>
              </a:rPr>
              <a:t>Click to edit the title text format</a:t>
            </a:r>
            <a:endParaRPr b="0" lang="en-US" sz="4400" spc="-1" strike="noStrike" cap="all">
              <a:latin typeface="Arial"/>
            </a:endParaRPr>
          </a:p>
        </p:txBody>
      </p:sp>
      <p:sp>
        <p:nvSpPr>
          <p:cNvPr id="39" name="PlaceHolder 2"/>
          <p:cNvSpPr>
            <a:spLocks noGrp="1"/>
          </p:cNvSpPr>
          <p:nvPr>
            <p:ph type="body"/>
          </p:nvPr>
        </p:nvSpPr>
        <p:spPr>
          <a:xfrm>
            <a:off x="504000" y="1326600"/>
            <a:ext cx="9071640" cy="3288240"/>
          </a:xfrm>
          <a:prstGeom prst="rect">
            <a:avLst/>
          </a:prstGeom>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Click to edit the outline text format</a:t>
            </a:r>
            <a:endParaRPr b="0" lang="en-US" sz="3200" spc="-1" strike="noStrike">
              <a:latin typeface="Arial Narrow"/>
            </a:endParaRPr>
          </a:p>
          <a:p>
            <a:pPr lvl="1" marL="864000" indent="-324000">
              <a:spcBef>
                <a:spcPts val="1134"/>
              </a:spcBef>
              <a:buClr>
                <a:srgbClr val="000000"/>
              </a:buClr>
              <a:buSzPct val="75000"/>
              <a:buFont typeface="Symbol" charset="2"/>
              <a:buChar char=""/>
            </a:pPr>
            <a:r>
              <a:rPr b="0" lang="en-US" sz="2800" spc="-1" strike="noStrike">
                <a:latin typeface="Arial Narrow"/>
              </a:rPr>
              <a:t>Second Outline Level</a:t>
            </a:r>
            <a:endParaRPr b="0" lang="en-US" sz="2800" spc="-1" strike="noStrike">
              <a:latin typeface="Arial Narrow"/>
            </a:endParaRPr>
          </a:p>
          <a:p>
            <a:pPr lvl="2" marL="1296000" indent="-288000">
              <a:spcBef>
                <a:spcPts val="850"/>
              </a:spcBef>
              <a:buClr>
                <a:srgbClr val="000000"/>
              </a:buClr>
              <a:buSzPct val="45000"/>
              <a:buFont typeface="Wingdings" charset="2"/>
              <a:buChar char=""/>
            </a:pPr>
            <a:r>
              <a:rPr b="0" lang="en-US" sz="2400" spc="-1" strike="noStrike">
                <a:latin typeface="Arial Narrow"/>
              </a:rPr>
              <a:t>Third Outline Level</a:t>
            </a:r>
            <a:endParaRPr b="0" lang="en-US" sz="2400" spc="-1" strike="noStrike">
              <a:latin typeface="Arial Narrow"/>
            </a:endParaRPr>
          </a:p>
          <a:p>
            <a:pPr lvl="3" marL="1728000" indent="-216000">
              <a:spcBef>
                <a:spcPts val="567"/>
              </a:spcBef>
              <a:buClr>
                <a:srgbClr val="000000"/>
              </a:buClr>
              <a:buSzPct val="75000"/>
              <a:buFont typeface="Symbol" charset="2"/>
              <a:buChar char=""/>
            </a:pPr>
            <a:r>
              <a:rPr b="0" lang="en-US" sz="2000" spc="-1" strike="noStrike">
                <a:latin typeface="Arial Narrow"/>
              </a:rPr>
              <a:t>Fourth Outline Level</a:t>
            </a:r>
            <a:endParaRPr b="0" lang="en-US" sz="2000" spc="-1" strike="noStrike">
              <a:latin typeface="Arial Narrow"/>
            </a:endParaRPr>
          </a:p>
          <a:p>
            <a:pPr lvl="4" marL="2160000" indent="-216000">
              <a:spcBef>
                <a:spcPts val="283"/>
              </a:spcBef>
              <a:buClr>
                <a:srgbClr val="000000"/>
              </a:buClr>
              <a:buSzPct val="45000"/>
              <a:buFont typeface="Wingdings" charset="2"/>
              <a:buChar char=""/>
            </a:pPr>
            <a:r>
              <a:rPr b="0" lang="en-US" sz="2000" spc="-1" strike="noStrike">
                <a:latin typeface="Arial Narrow"/>
              </a:rPr>
              <a:t>Fifth Outline Level</a:t>
            </a:r>
            <a:endParaRPr b="0" lang="en-US" sz="2000" spc="-1" strike="noStrike">
              <a:latin typeface="Arial Narrow"/>
            </a:endParaRPr>
          </a:p>
          <a:p>
            <a:pPr lvl="5" marL="2592000" indent="-216000">
              <a:spcBef>
                <a:spcPts val="283"/>
              </a:spcBef>
              <a:buClr>
                <a:srgbClr val="000000"/>
              </a:buClr>
              <a:buSzPct val="45000"/>
              <a:buFont typeface="Wingdings" charset="2"/>
              <a:buChar char=""/>
            </a:pPr>
            <a:r>
              <a:rPr b="0" lang="en-US" sz="2000" spc="-1" strike="noStrike">
                <a:latin typeface="Arial Narrow"/>
              </a:rPr>
              <a:t>Sixth Outline Level</a:t>
            </a:r>
            <a:endParaRPr b="0" lang="en-US" sz="2000" spc="-1" strike="noStrike">
              <a:latin typeface="Arial Narrow"/>
            </a:endParaRPr>
          </a:p>
          <a:p>
            <a:pPr lvl="6" marL="3024000" indent="-216000">
              <a:spcBef>
                <a:spcPts val="283"/>
              </a:spcBef>
              <a:buClr>
                <a:srgbClr val="000000"/>
              </a:buClr>
              <a:buSzPct val="45000"/>
              <a:buFont typeface="Wingdings" charset="2"/>
              <a:buChar char=""/>
            </a:pPr>
            <a:r>
              <a:rPr b="0" lang="en-US" sz="2000" spc="-1" strike="noStrike">
                <a:latin typeface="Arial Narrow"/>
              </a:rPr>
              <a:t>Seventh Outline Level</a:t>
            </a:r>
            <a:endParaRPr b="0" lang="en-US" sz="2000" spc="-1" strike="noStrike">
              <a:latin typeface="Arial Narrow"/>
            </a:endParaRPr>
          </a:p>
        </p:txBody>
      </p:sp>
      <p:sp>
        <p:nvSpPr>
          <p:cNvPr id="40" name="PlaceHolder 3"/>
          <p:cNvSpPr>
            <a:spLocks noGrp="1"/>
          </p:cNvSpPr>
          <p:nvPr>
            <p:ph type="dt"/>
          </p:nvPr>
        </p:nvSpPr>
        <p:spPr>
          <a:xfrm>
            <a:off x="504000" y="5165280"/>
            <a:ext cx="2348280" cy="390600"/>
          </a:xfrm>
          <a:prstGeom prst="rect">
            <a:avLst/>
          </a:prstGeom>
        </p:spPr>
        <p:txBody>
          <a:bodyPr lIns="0" rIns="0" tIns="0" bIns="0"/>
          <a:p>
            <a:r>
              <a:rPr b="0" lang="en-US" sz="1400" spc="-1" strike="noStrike">
                <a:latin typeface="Times New Roman"/>
              </a:rPr>
              <a:t>&lt;date/time&gt;</a:t>
            </a:r>
            <a:endParaRPr b="0" lang="en-US" sz="1400" spc="-1" strike="noStrike">
              <a:latin typeface="Times New Roman"/>
            </a:endParaRPr>
          </a:p>
        </p:txBody>
      </p:sp>
      <p:sp>
        <p:nvSpPr>
          <p:cNvPr id="41" name="PlaceHolder 4"/>
          <p:cNvSpPr>
            <a:spLocks noGrp="1"/>
          </p:cNvSpPr>
          <p:nvPr>
            <p:ph type="ftr"/>
          </p:nvPr>
        </p:nvSpPr>
        <p:spPr>
          <a:xfrm>
            <a:off x="3447360" y="5165280"/>
            <a:ext cx="3195000" cy="390600"/>
          </a:xfrm>
          <a:prstGeom prst="rect">
            <a:avLst/>
          </a:prstGeom>
        </p:spPr>
        <p:txBody>
          <a:bodyPr lIns="0" rIns="0" tIns="0" bIns="0"/>
          <a:p>
            <a:pPr algn="ctr"/>
            <a:r>
              <a:rPr b="0" lang="en-US" sz="1400" spc="-1" strike="noStrike">
                <a:latin typeface="Times New Roman"/>
              </a:rPr>
              <a:t>&lt;footer&gt;</a:t>
            </a:r>
            <a:endParaRPr b="0" lang="en-US" sz="1400" spc="-1" strike="noStrike">
              <a:latin typeface="Times New Roman"/>
            </a:endParaRPr>
          </a:p>
        </p:txBody>
      </p:sp>
      <p:sp>
        <p:nvSpPr>
          <p:cNvPr id="42" name="PlaceHolder 5"/>
          <p:cNvSpPr>
            <a:spLocks noGrp="1"/>
          </p:cNvSpPr>
          <p:nvPr>
            <p:ph type="sldNum"/>
          </p:nvPr>
        </p:nvSpPr>
        <p:spPr>
          <a:xfrm>
            <a:off x="7227360" y="5165280"/>
            <a:ext cx="2348280" cy="390600"/>
          </a:xfrm>
          <a:prstGeom prst="rect">
            <a:avLst/>
          </a:prstGeom>
        </p:spPr>
        <p:txBody>
          <a:bodyPr lIns="0" rIns="0" tIns="0" bIns="0"/>
          <a:p>
            <a:pPr algn="r"/>
            <a:fld id="{AD0BB278-2727-40A2-A47B-7DD987F7FB1A}" type="slidenum">
              <a:rPr b="0" lang="en-US" sz="1400" spc="-1" strike="noStrike">
                <a:latin typeface="Times New Roman"/>
              </a:rPr>
              <a:t>&lt;number&gt;</a:t>
            </a:fld>
            <a:endParaRPr b="0" lang="en-US"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8.xml"/>
</Relationships>
</file>

<file path=ppt/slides/_rels/slide10.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5.xml"/>
</Relationships>
</file>

<file path=ppt/slides/_rels/slide11.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5.xml"/>
</Relationships>
</file>

<file path=ppt/slides/_rels/slide12.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5.xml"/>
</Relationships>
</file>

<file path=ppt/slides/_rels/slide13.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15.xml"/>
</Relationships>
</file>

<file path=ppt/slides/_rels/slide14.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15.xml"/>
</Relationships>
</file>

<file path=ppt/slides/_rels/slide15.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5.xml"/>
</Relationships>
</file>

<file path=ppt/slides/_rels/slide16.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5.xml"/>
</Relationships>
</file>

<file path=ppt/slides/_rels/slide1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5.xml"/>
</Relationships>
</file>

<file path=ppt/slides/_rels/slide18.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5.xml"/>
</Relationships>
</file>

<file path=ppt/slides/_rels/slide19.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5.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8.xml"/>
</Relationships>
</file>

<file path=ppt/slides/_rels/slide21.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5.xml"/>
</Relationships>
</file>

<file path=ppt/slides/_rels/slide23.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5.xml"/>
</Relationships>
</file>

<file path=ppt/slides/_rels/slide24.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15.xml"/>
</Relationships>
</file>

<file path=ppt/slides/_rels/slide25.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5.xml"/>
</Relationships>
</file>

<file path=ppt/slides/_rels/slide26.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15.xml"/>
</Relationships>
</file>

<file path=ppt/slides/_rels/slide27.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13.xml"/>
</Relationships>
</file>

<file path=ppt/slides/_rels/slide28.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15.xml"/>
</Relationships>
</file>

<file path=ppt/slides/_rels/slide29.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15.xml"/>
</Relationships>
</file>

<file path=ppt/slides/_rels/slide3.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8.xml"/>
</Relationships>
</file>

<file path=ppt/slides/_rels/slide30.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5.xml"/>
</Relationships>
</file>

<file path=ppt/slides/_rels/slide31.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15.xml"/>
</Relationships>
</file>

<file path=ppt/slides/_rels/slide32.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15.xml"/>
</Relationships>
</file>

<file path=ppt/slides/_rels/slide33.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8.xml"/>
</Relationships>
</file>

<file path=ppt/slides/_rels/slide4.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5.xml"/>
</Relationships>
</file>

<file path=ppt/slides/_rels/slide5.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5.xml"/>
</Relationships>
</file>

<file path=ppt/slides/_rels/slide6.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5.xml"/>
</Relationships>
</file>

<file path=ppt/slides/_rels/slide7.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8.xml"/>
</Relationships>
</file>

<file path=ppt/slides/_rels/slide9.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8.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79" name="TextShape 1"/>
          <p:cNvSpPr txBox="1"/>
          <p:nvPr/>
        </p:nvSpPr>
        <p:spPr>
          <a:xfrm>
            <a:off x="504000" y="640800"/>
            <a:ext cx="9071640" cy="4388400"/>
          </a:xfrm>
          <a:prstGeom prst="rect">
            <a:avLst/>
          </a:prstGeom>
          <a:noFill/>
          <a:ln>
            <a:noFill/>
          </a:ln>
        </p:spPr>
        <p:txBody>
          <a:bodyPr lIns="0" rIns="0" tIns="0" bIns="0" anchor="ctr"/>
          <a:p>
            <a:pPr algn="ctr"/>
            <a:r>
              <a:rPr b="0" lang="en-US" sz="4800" spc="-1" strike="noStrike">
                <a:solidFill>
                  <a:srgbClr val="ffffff"/>
                </a:solidFill>
                <a:latin typeface="Arial Black"/>
              </a:rPr>
              <a:t>5 Quick Tips to Set Up Your Social Media Marketing </a:t>
            </a:r>
            <a:endParaRPr b="0" lang="en-US" sz="4800" spc="-1" strike="noStrike">
              <a:solidFill>
                <a:srgbClr val="000000"/>
              </a:solidFill>
              <a:latin typeface="Arial"/>
            </a:endParaRPr>
          </a:p>
        </p:txBody>
      </p:sp>
    </p:spTree>
  </p:cSld>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3" name="TextShape 2"/>
          <p:cNvSpPr txBox="1"/>
          <p:nvPr/>
        </p:nvSpPr>
        <p:spPr>
          <a:xfrm>
            <a:off x="504000" y="1898280"/>
            <a:ext cx="9071640" cy="18738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Secondly, you need to define your target audience.</a:t>
            </a:r>
            <a:endParaRPr b="0" lang="en-US" sz="3600" spc="-1" strike="noStrike">
              <a:latin typeface="Arial Narrow"/>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5" name="TextShape 2"/>
          <p:cNvSpPr txBox="1"/>
          <p:nvPr/>
        </p:nvSpPr>
        <p:spPr>
          <a:xfrm>
            <a:off x="504000" y="1898280"/>
            <a:ext cx="9071640" cy="18738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Secondly, you need to define your target audience.</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You will need to understand who exactly your target audience is in order to reach them effectively.</a:t>
            </a:r>
            <a:endParaRPr b="0" lang="en-US" sz="3600" spc="-1" strike="noStrike">
              <a:latin typeface="Arial Narrow"/>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6" name="TextShape 1"/>
          <p:cNvSpPr txBox="1"/>
          <p:nvPr/>
        </p:nvSpPr>
        <p:spPr>
          <a:xfrm>
            <a:off x="504000" y="1077840"/>
            <a:ext cx="9071640" cy="3514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First and foremost, you need to know which social media platforms that they use… </a:t>
            </a:r>
            <a:endParaRPr b="0" lang="en-US" sz="3200" spc="-1" strike="noStrike">
              <a:latin typeface="Arial Narrow"/>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7" name="TextShape 1"/>
          <p:cNvSpPr txBox="1"/>
          <p:nvPr/>
        </p:nvSpPr>
        <p:spPr>
          <a:xfrm>
            <a:off x="504000" y="1077840"/>
            <a:ext cx="9071640" cy="3514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First and foremost, you need to know which social media platforms that they use…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Then your content can be strategically placed in places where they will see it. </a:t>
            </a:r>
            <a:endParaRPr b="0" lang="en-US" sz="3200" spc="-1" strike="noStrike">
              <a:latin typeface="Arial Narrow"/>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8" name="TextShape 1"/>
          <p:cNvSpPr txBox="1"/>
          <p:nvPr/>
        </p:nvSpPr>
        <p:spPr>
          <a:xfrm>
            <a:off x="504000" y="1077840"/>
            <a:ext cx="9071640" cy="3514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First and foremost, you need to know which social media platforms that they use…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Then your content can be strategically placed in places where they will see it.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You also need to understand them demographically:</a:t>
            </a:r>
            <a:endParaRPr b="0" lang="en-US" sz="3200" spc="-1" strike="noStrike">
              <a:latin typeface="Arial Narrow"/>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9" name="TextShape 1"/>
          <p:cNvSpPr txBox="1"/>
          <p:nvPr/>
        </p:nvSpPr>
        <p:spPr>
          <a:xfrm>
            <a:off x="504000" y="1077840"/>
            <a:ext cx="9071640" cy="3514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First and foremost, you need to know which social media platforms that they use…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Then your content can be strategically placed in places where they will see it.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You also need to understand them demographically:</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Age, location, income, values, beliefs, etc. </a:t>
            </a:r>
            <a:endParaRPr b="0" lang="en-US" sz="3200" spc="-1" strike="noStrike">
              <a:latin typeface="Arial Narrow"/>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1" name="TextShape 2"/>
          <p:cNvSpPr txBox="1"/>
          <p:nvPr/>
        </p:nvSpPr>
        <p:spPr>
          <a:xfrm>
            <a:off x="504000" y="1093320"/>
            <a:ext cx="9071640" cy="34833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Third, research, research, research! </a:t>
            </a:r>
            <a:endParaRPr b="0" lang="en-US" sz="3200" spc="-1" strike="noStrike">
              <a:latin typeface="Arial Narrow"/>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3" name="TextShape 2"/>
          <p:cNvSpPr txBox="1"/>
          <p:nvPr/>
        </p:nvSpPr>
        <p:spPr>
          <a:xfrm>
            <a:off x="504000" y="1093320"/>
            <a:ext cx="9071640" cy="34833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Third, research, research, research!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You need to understand your industry and competition.</a:t>
            </a:r>
            <a:endParaRPr b="0" lang="en-US" sz="3200" spc="-1" strike="noStrike">
              <a:latin typeface="Arial Narrow"/>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5" name="TextShape 2"/>
          <p:cNvSpPr txBox="1"/>
          <p:nvPr/>
        </p:nvSpPr>
        <p:spPr>
          <a:xfrm>
            <a:off x="504000" y="1093320"/>
            <a:ext cx="9071640" cy="34833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Third, research, research, research!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You need to understand your industry and competition.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Determine trends and hashtags that you can take advantage of.</a:t>
            </a:r>
            <a:endParaRPr b="0" lang="en-US" sz="3200" spc="-1" strike="noStrike">
              <a:latin typeface="Arial Narrow"/>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7" name="TextShape 2"/>
          <p:cNvSpPr txBox="1"/>
          <p:nvPr/>
        </p:nvSpPr>
        <p:spPr>
          <a:xfrm>
            <a:off x="504000" y="1093320"/>
            <a:ext cx="9071640" cy="34833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Third, research, research, research!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You need to understand your industry and competition.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Determine trends and hashtags that you can take advantage of.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Look into your competition and see how they are succeeded, and how they are failing. </a:t>
            </a:r>
            <a:endParaRPr b="0" lang="en-US" sz="3200" spc="-1" strike="noStrike">
              <a:latin typeface="Arial Narrow"/>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80" name="" descr=""/>
          <p:cNvPicPr/>
          <p:nvPr/>
        </p:nvPicPr>
        <p:blipFill>
          <a:blip r:embed="rId1"/>
          <a:stretch/>
        </p:blipFill>
        <p:spPr>
          <a:xfrm>
            <a:off x="360" y="360"/>
            <a:ext cx="10079640" cy="5669640"/>
          </a:xfrm>
          <a:prstGeom prst="rect">
            <a:avLst/>
          </a:prstGeom>
          <a:ln>
            <a:noFill/>
          </a:ln>
        </p:spPr>
      </p:pic>
    </p:spTree>
  </p:cSld>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8" name="TextShape 1"/>
          <p:cNvSpPr txBox="1"/>
          <p:nvPr/>
        </p:nvSpPr>
        <p:spPr>
          <a:xfrm>
            <a:off x="504000" y="22608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Fourthly, check your analytics.</a:t>
            </a:r>
            <a:endParaRPr b="0" lang="en-US" sz="4000" spc="-1" strike="noStrike">
              <a:solidFill>
                <a:srgbClr val="000000"/>
              </a:solidFill>
              <a:latin typeface="Arial"/>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09" name="" descr=""/>
          <p:cNvPicPr/>
          <p:nvPr/>
        </p:nvPicPr>
        <p:blipFill>
          <a:blip r:embed="rId1"/>
          <a:stretch/>
        </p:blipFill>
        <p:spPr>
          <a:xfrm>
            <a:off x="788040" y="360"/>
            <a:ext cx="8504280" cy="5669640"/>
          </a:xfrm>
          <a:prstGeom prst="rect">
            <a:avLst/>
          </a:prstGeom>
          <a:ln>
            <a:noFill/>
          </a:ln>
        </p:spPr>
      </p:pic>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1" name="TextShape 2"/>
          <p:cNvSpPr txBox="1"/>
          <p:nvPr/>
        </p:nvSpPr>
        <p:spPr>
          <a:xfrm>
            <a:off x="504000" y="1640880"/>
            <a:ext cx="9071640" cy="23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You will need to periodically check your analytics and see if they align with your goal numbers.</a:t>
            </a:r>
            <a:endParaRPr b="0" lang="en-US" sz="3400" spc="-1" strike="noStrike">
              <a:latin typeface="Arial Narrow"/>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3" name="TextShape 2"/>
          <p:cNvSpPr txBox="1"/>
          <p:nvPr/>
        </p:nvSpPr>
        <p:spPr>
          <a:xfrm>
            <a:off x="504000" y="1640880"/>
            <a:ext cx="9071640" cy="23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You will need to periodically check your analytics and see if they align with your goal numbers. </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Are they on track?</a:t>
            </a:r>
            <a:endParaRPr b="0" lang="en-US" sz="3400" spc="-1" strike="noStrike">
              <a:latin typeface="Arial Narrow"/>
            </a:endParaRPr>
          </a:p>
        </p:txBody>
      </p:sp>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5" name="TextShape 2"/>
          <p:cNvSpPr txBox="1"/>
          <p:nvPr/>
        </p:nvSpPr>
        <p:spPr>
          <a:xfrm>
            <a:off x="504000" y="1640880"/>
            <a:ext cx="9071640" cy="23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You will need to periodically check your analytics and see if they align with your goal numbers. </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Are they on track? </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Or if not, how can you fix this?</a:t>
            </a:r>
            <a:endParaRPr b="0" lang="en-US" sz="3400" spc="-1" strike="noStrike">
              <a:latin typeface="Arial Narrow"/>
            </a:endParaRPr>
          </a:p>
        </p:txBody>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7" name="TextShape 2"/>
          <p:cNvSpPr txBox="1"/>
          <p:nvPr/>
        </p:nvSpPr>
        <p:spPr>
          <a:xfrm>
            <a:off x="504000" y="1750680"/>
            <a:ext cx="9071640" cy="21690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Finally, stay up to date.</a:t>
            </a:r>
            <a:endParaRPr b="0" lang="en-US" sz="3200" spc="-1" strike="noStrike">
              <a:latin typeface="Arial Narrow"/>
            </a:endParaRPr>
          </a:p>
        </p:txBody>
      </p:sp>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8"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9" name="TextShape 2"/>
          <p:cNvSpPr txBox="1"/>
          <p:nvPr/>
        </p:nvSpPr>
        <p:spPr>
          <a:xfrm>
            <a:off x="504000" y="1750680"/>
            <a:ext cx="9071640" cy="21690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Finally, stay up to date.</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The biggest tip that can be given when you start or continue, your social media marketing strategy is to make sure that you are staying up to date with the industry. </a:t>
            </a:r>
            <a:endParaRPr b="0" lang="en-US" sz="3200" spc="-1" strike="noStrike">
              <a:latin typeface="Arial Narrow"/>
            </a:endParaRPr>
          </a:p>
        </p:txBody>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20" name="" descr=""/>
          <p:cNvPicPr/>
          <p:nvPr/>
        </p:nvPicPr>
        <p:blipFill>
          <a:blip r:embed="rId1"/>
          <a:stretch/>
        </p:blipFill>
        <p:spPr>
          <a:xfrm>
            <a:off x="788040" y="360"/>
            <a:ext cx="8504280" cy="5669640"/>
          </a:xfrm>
          <a:prstGeom prst="rect">
            <a:avLst/>
          </a:prstGeom>
          <a:ln>
            <a:noFill/>
          </a:ln>
        </p:spPr>
      </p:pic>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1"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2" name="TextShape 2"/>
          <p:cNvSpPr txBox="1"/>
          <p:nvPr/>
        </p:nvSpPr>
        <p:spPr>
          <a:xfrm>
            <a:off x="504000" y="1645920"/>
            <a:ext cx="9071640" cy="23785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Do not get left behind…</a:t>
            </a:r>
            <a:endParaRPr b="0" lang="en-US" sz="3600" spc="-1" strike="noStrike">
              <a:latin typeface="Arial Narrow"/>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3"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4" name="TextShape 2"/>
          <p:cNvSpPr txBox="1"/>
          <p:nvPr/>
        </p:nvSpPr>
        <p:spPr>
          <a:xfrm>
            <a:off x="504000" y="1645920"/>
            <a:ext cx="9071640" cy="23785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Do not get left behind…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Make sure you are staying at the top of your field and that your audience continues to remain engaged with your content.</a:t>
            </a:r>
            <a:endParaRPr b="0" lang="en-US" sz="3600" spc="-1" strike="noStrike">
              <a:latin typeface="Arial Narrow"/>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1" name="TextShape 1"/>
          <p:cNvSpPr txBox="1"/>
          <p:nvPr/>
        </p:nvSpPr>
        <p:spPr>
          <a:xfrm>
            <a:off x="504000" y="64080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This presentation will guide you through some quick tips to setting up your social media marketing and starting your brand on its journey to success. </a:t>
            </a:r>
            <a:endParaRPr b="0" lang="en-US" sz="4000" spc="-1" strike="noStrike">
              <a:solidFill>
                <a:srgbClr val="000000"/>
              </a:solidFill>
              <a:latin typeface="Arial"/>
            </a:endParaRPr>
          </a:p>
        </p:txBody>
      </p:sp>
    </p:spTree>
  </p:cSld>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5"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6" name="TextShape 2"/>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To briefly summarize, you will be able to get the most out of your social media marketing by continuing to remain aware of it. </a:t>
            </a:r>
            <a:endParaRPr b="0" lang="en-US" sz="3200" spc="-1" strike="noStrike">
              <a:latin typeface="Arial Narrow"/>
            </a:endParaRPr>
          </a:p>
        </p:txBody>
      </p:sp>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7"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8" name="TextShape 2"/>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To briefly summarize, you will be able to get the most out of your social media marketing by continuing to remain aware of it.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Do not neglect it! </a:t>
            </a:r>
            <a:endParaRPr b="0" lang="en-US" sz="3200" spc="-1" strike="noStrike">
              <a:latin typeface="Arial Narrow"/>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9"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30" name="TextShape 2"/>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To briefly summarize, you will be able to get the most out of your social media marketing by continuing to remain aware of it.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Do not neglect it!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Like a houseplant, your content should not be overwatered or neglected. </a:t>
            </a:r>
            <a:endParaRPr b="0" lang="en-US" sz="3200" spc="-1" strike="noStrike">
              <a:latin typeface="Arial Narrow"/>
            </a:endParaRPr>
          </a:p>
        </p:txBody>
      </p:sp>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1" name="TextShape 1"/>
          <p:cNvSpPr txBox="1"/>
          <p:nvPr/>
        </p:nvSpPr>
        <p:spPr>
          <a:xfrm>
            <a:off x="504000" y="64080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It should be studied, repositioned, fertilized, and revitalized if you begin to watch it wither.</a:t>
            </a:r>
            <a:endParaRPr b="0" lang="en-US" sz="4000" spc="-1" strike="noStrike">
              <a:solidFill>
                <a:srgbClr val="000000"/>
              </a:solidFill>
              <a:latin typeface="Arial"/>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3" name="TextShape 2"/>
          <p:cNvSpPr txBox="1"/>
          <p:nvPr/>
        </p:nvSpPr>
        <p:spPr>
          <a:xfrm>
            <a:off x="504000" y="1617120"/>
            <a:ext cx="9071640" cy="2435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First, you need to set goals.</a:t>
            </a:r>
            <a:endParaRPr b="0" lang="en-US" sz="3400" spc="-1" strike="noStrike">
              <a:latin typeface="Arial Narrow"/>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5" name="TextShape 2"/>
          <p:cNvSpPr txBox="1"/>
          <p:nvPr/>
        </p:nvSpPr>
        <p:spPr>
          <a:xfrm>
            <a:off x="504000" y="1617120"/>
            <a:ext cx="9071640" cy="2435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First, you need to set goals.</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Think about what you would like to achieve ultimately.</a:t>
            </a:r>
            <a:endParaRPr b="0" lang="en-US" sz="3400" spc="-1" strike="noStrike">
              <a:latin typeface="Arial Narrow"/>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7" name="TextShape 2"/>
          <p:cNvSpPr txBox="1"/>
          <p:nvPr/>
        </p:nvSpPr>
        <p:spPr>
          <a:xfrm>
            <a:off x="504000" y="1617120"/>
            <a:ext cx="9071640" cy="2435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First, you need to set goals.</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Think about what you would like to achieve ultimately.</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You can then narrow it down to smaller targets, but you should definitely outline big and small goals. </a:t>
            </a:r>
            <a:endParaRPr b="0" lang="en-US" sz="3400" spc="-1" strike="noStrike">
              <a:latin typeface="Arial Narrow"/>
            </a:endParaRPr>
          </a:p>
        </p:txBody>
      </p:sp>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88" name="" descr=""/>
          <p:cNvPicPr/>
          <p:nvPr/>
        </p:nvPicPr>
        <p:blipFill>
          <a:blip r:embed="rId1"/>
          <a:stretch/>
        </p:blipFill>
        <p:spPr>
          <a:xfrm>
            <a:off x="20880" y="-820800"/>
            <a:ext cx="10150200" cy="6766920"/>
          </a:xfrm>
          <a:prstGeom prst="rect">
            <a:avLst/>
          </a:prstGeom>
          <a:ln>
            <a:noFill/>
          </a:ln>
        </p:spPr>
      </p:pic>
    </p:spTree>
  </p:cSld>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89" name="" descr=""/>
          <p:cNvPicPr/>
          <p:nvPr/>
        </p:nvPicPr>
        <p:blipFill>
          <a:blip r:embed="rId1"/>
          <a:stretch/>
        </p:blipFill>
        <p:spPr>
          <a:xfrm>
            <a:off x="20880" y="-820800"/>
            <a:ext cx="10150200" cy="6766920"/>
          </a:xfrm>
          <a:prstGeom prst="rect">
            <a:avLst/>
          </a:prstGeom>
          <a:ln>
            <a:noFill/>
          </a:ln>
        </p:spPr>
      </p:pic>
      <p:sp>
        <p:nvSpPr>
          <p:cNvPr id="90" name="TextShape 1"/>
          <p:cNvSpPr txBox="1"/>
          <p:nvPr/>
        </p:nvSpPr>
        <p:spPr>
          <a:xfrm>
            <a:off x="504000" y="640800"/>
            <a:ext cx="9071640" cy="4388400"/>
          </a:xfrm>
          <a:prstGeom prst="rect">
            <a:avLst/>
          </a:prstGeom>
          <a:noFill/>
          <a:ln>
            <a:noFill/>
          </a:ln>
        </p:spPr>
        <p:txBody>
          <a:bodyPr lIns="0" rIns="0" tIns="0" bIns="0" anchor="ctr"/>
          <a:p>
            <a:pPr algn="ctr"/>
            <a:r>
              <a:rPr b="0" lang="en-US" sz="4400" spc="-1" strike="noStrike">
                <a:solidFill>
                  <a:srgbClr val="ffffff"/>
                </a:solidFill>
                <a:latin typeface="Arial"/>
              </a:rPr>
              <a:t>You should come up with some initial numbers that you would like to reach, and some steps that you can take to reach them.  </a:t>
            </a:r>
            <a:endParaRPr b="0" lang="en-US" sz="4400" spc="-1" strike="noStrike">
              <a:solidFill>
                <a:srgbClr val="000000"/>
              </a:solidFill>
              <a:latin typeface="Arial"/>
            </a:endParaRPr>
          </a:p>
        </p:txBody>
      </p:sp>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1" name="TextShape 1"/>
          <p:cNvSpPr txBox="1"/>
          <p:nvPr/>
        </p:nvSpPr>
        <p:spPr>
          <a:xfrm>
            <a:off x="504000" y="64080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Preferably you should create goals </a:t>
            </a:r>
            <a:endParaRPr b="0" lang="en-US" sz="4000" spc="-1" strike="noStrike">
              <a:solidFill>
                <a:srgbClr val="000000"/>
              </a:solidFill>
              <a:latin typeface="Arial"/>
            </a:endParaRPr>
          </a:p>
          <a:p>
            <a:pPr algn="ctr"/>
            <a:r>
              <a:rPr b="0" lang="en-US" sz="4000" spc="-1" strike="noStrike">
                <a:solidFill>
                  <a:srgbClr val="000000"/>
                </a:solidFill>
                <a:latin typeface="Arial"/>
              </a:rPr>
              <a:t>or targets with deadlines </a:t>
            </a:r>
            <a:endParaRPr b="0" lang="en-US" sz="4000" spc="-1" strike="noStrike">
              <a:solidFill>
                <a:srgbClr val="000000"/>
              </a:solidFill>
              <a:latin typeface="Arial"/>
            </a:endParaRPr>
          </a:p>
          <a:p>
            <a:pPr algn="ctr"/>
            <a:r>
              <a:rPr b="0" lang="en-US" sz="4000" spc="-1" strike="noStrike">
                <a:solidFill>
                  <a:srgbClr val="000000"/>
                </a:solidFill>
                <a:latin typeface="Arial"/>
              </a:rPr>
              <a:t>and actionable steps.</a:t>
            </a:r>
            <a:endParaRPr b="0" lang="en-US" sz="4000" spc="-1" strike="noStrike">
              <a:solidFill>
                <a:srgbClr val="000000"/>
              </a:solidFill>
              <a:latin typeface="Arial"/>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67</TotalTime>
  <Application>LibreOffice/6.0.2.1$Windows_X86_64 LibreOffice_project/f7f06a8f319e4b62f9bc5095aa112a65d2f3ac89</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2020-05-19T15:03:18Z</dcterms:created>
  <dc:creator/>
  <dc:description/>
  <dc:language>en-GB</dc:language>
  <cp:lastModifiedBy/>
  <dcterms:modified xsi:type="dcterms:W3CDTF">2020-11-19T15:24:59Z</dcterms:modified>
  <cp:revision>15</cp:revision>
  <dc:subject/>
  <dc:title/>
</cp:coreProperties>
</file>